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73" r:id="rId3"/>
    <p:sldId id="269" r:id="rId4"/>
    <p:sldId id="267" r:id="rId5"/>
    <p:sldId id="271" r:id="rId6"/>
    <p:sldId id="265" r:id="rId7"/>
    <p:sldId id="274" r:id="rId8"/>
    <p:sldId id="275" r:id="rId9"/>
    <p:sldId id="284" r:id="rId10"/>
    <p:sldId id="276" r:id="rId11"/>
    <p:sldId id="277" r:id="rId12"/>
    <p:sldId id="287" r:id="rId13"/>
    <p:sldId id="270" r:id="rId14"/>
    <p:sldId id="285" r:id="rId15"/>
    <p:sldId id="286" r:id="rId16"/>
    <p:sldId id="278" r:id="rId17"/>
    <p:sldId id="279" r:id="rId18"/>
    <p:sldId id="280" r:id="rId19"/>
    <p:sldId id="288" r:id="rId20"/>
    <p:sldId id="281" r:id="rId21"/>
    <p:sldId id="282" r:id="rId22"/>
    <p:sldId id="283" r:id="rId23"/>
    <p:sldId id="292" r:id="rId24"/>
    <p:sldId id="291" r:id="rId25"/>
    <p:sldId id="290" r:id="rId26"/>
  </p:sldIdLst>
  <p:sldSz cx="9144000" cy="60833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30F8DDA-56E4-4872-905F-71E4473D617B}">
          <p14:sldIdLst>
            <p14:sldId id="268"/>
            <p14:sldId id="273"/>
            <p14:sldId id="269"/>
            <p14:sldId id="267"/>
            <p14:sldId id="271"/>
            <p14:sldId id="265"/>
            <p14:sldId id="274"/>
            <p14:sldId id="275"/>
            <p14:sldId id="284"/>
            <p14:sldId id="276"/>
            <p14:sldId id="277"/>
            <p14:sldId id="287"/>
            <p14:sldId id="270"/>
            <p14:sldId id="285"/>
            <p14:sldId id="286"/>
            <p14:sldId id="278"/>
            <p14:sldId id="279"/>
            <p14:sldId id="280"/>
            <p14:sldId id="288"/>
            <p14:sldId id="281"/>
            <p14:sldId id="282"/>
            <p14:sldId id="283"/>
            <p14:sldId id="292"/>
            <p14:sldId id="291"/>
            <p14:sldId id="290"/>
          </p14:sldIdLst>
        </p14:section>
        <p14:section name="PpaerBased" id="{6BB6581E-1C14-47A7-959F-6C5D9E9CDAF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91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hruv Jain" initials="DJ" lastIdx="4" clrIdx="0">
    <p:extLst>
      <p:ext uri="{19B8F6BF-5375-455C-9EA6-DF929625EA0E}">
        <p15:presenceInfo xmlns:p15="http://schemas.microsoft.com/office/powerpoint/2012/main" userId="c8b11ead6c7446a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9501"/>
    <a:srgbClr val="EBA78A"/>
    <a:srgbClr val="C89800"/>
    <a:srgbClr val="D2A000"/>
    <a:srgbClr val="FDBA4A"/>
    <a:srgbClr val="FEDBA2"/>
    <a:srgbClr val="79ACAD"/>
    <a:srgbClr val="FFFFFF"/>
    <a:srgbClr val="5497C7"/>
    <a:srgbClr val="87B5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 showGuides="1">
      <p:cViewPr>
        <p:scale>
          <a:sx n="200" d="100"/>
          <a:sy n="200" d="100"/>
        </p:scale>
        <p:origin x="336" y="6"/>
      </p:cViewPr>
      <p:guideLst>
        <p:guide orient="horz" pos="191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5577"/>
            <a:ext cx="7772400" cy="2117890"/>
          </a:xfrm>
        </p:spPr>
        <p:txBody>
          <a:bodyPr anchor="b"/>
          <a:lstStyle>
            <a:lvl1pPr algn="ctr">
              <a:defRPr sz="53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195141"/>
            <a:ext cx="6858000" cy="1468722"/>
          </a:xfrm>
        </p:spPr>
        <p:txBody>
          <a:bodyPr/>
          <a:lstStyle>
            <a:lvl1pPr marL="0" indent="0" algn="ctr">
              <a:buNone/>
              <a:defRPr sz="2129"/>
            </a:lvl1pPr>
            <a:lvl2pPr marL="405536" indent="0" algn="ctr">
              <a:buNone/>
              <a:defRPr sz="1774"/>
            </a:lvl2pPr>
            <a:lvl3pPr marL="811073" indent="0" algn="ctr">
              <a:buNone/>
              <a:defRPr sz="1597"/>
            </a:lvl3pPr>
            <a:lvl4pPr marL="1216609" indent="0" algn="ctr">
              <a:buNone/>
              <a:defRPr sz="1419"/>
            </a:lvl4pPr>
            <a:lvl5pPr marL="1622146" indent="0" algn="ctr">
              <a:buNone/>
              <a:defRPr sz="1419"/>
            </a:lvl5pPr>
            <a:lvl6pPr marL="2027682" indent="0" algn="ctr">
              <a:buNone/>
              <a:defRPr sz="1419"/>
            </a:lvl6pPr>
            <a:lvl7pPr marL="2433218" indent="0" algn="ctr">
              <a:buNone/>
              <a:defRPr sz="1419"/>
            </a:lvl7pPr>
            <a:lvl8pPr marL="2838755" indent="0" algn="ctr">
              <a:buNone/>
              <a:defRPr sz="1419"/>
            </a:lvl8pPr>
            <a:lvl9pPr marL="3244291" indent="0" algn="ctr">
              <a:buNone/>
              <a:defRPr sz="141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51472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09468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23879"/>
            <a:ext cx="1971675" cy="51553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23879"/>
            <a:ext cx="5800725" cy="515531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812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7503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516602"/>
            <a:ext cx="7886700" cy="2530483"/>
          </a:xfrm>
        </p:spPr>
        <p:txBody>
          <a:bodyPr anchor="b"/>
          <a:lstStyle>
            <a:lvl1pPr>
              <a:defRPr sz="53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071025"/>
            <a:ext cx="7886700" cy="1330721"/>
          </a:xfrm>
        </p:spPr>
        <p:txBody>
          <a:bodyPr/>
          <a:lstStyle>
            <a:lvl1pPr marL="0" indent="0">
              <a:buNone/>
              <a:defRPr sz="2129">
                <a:solidFill>
                  <a:schemeClr val="tx1"/>
                </a:solidFill>
              </a:defRPr>
            </a:lvl1pPr>
            <a:lvl2pPr marL="405536" indent="0">
              <a:buNone/>
              <a:defRPr sz="1774">
                <a:solidFill>
                  <a:schemeClr val="tx1">
                    <a:tint val="75000"/>
                  </a:schemeClr>
                </a:solidFill>
              </a:defRPr>
            </a:lvl2pPr>
            <a:lvl3pPr marL="811073" indent="0">
              <a:buNone/>
              <a:defRPr sz="1597">
                <a:solidFill>
                  <a:schemeClr val="tx1">
                    <a:tint val="75000"/>
                  </a:schemeClr>
                </a:solidFill>
              </a:defRPr>
            </a:lvl3pPr>
            <a:lvl4pPr marL="1216609" indent="0">
              <a:buNone/>
              <a:defRPr sz="1419">
                <a:solidFill>
                  <a:schemeClr val="tx1">
                    <a:tint val="75000"/>
                  </a:schemeClr>
                </a:solidFill>
              </a:defRPr>
            </a:lvl4pPr>
            <a:lvl5pPr marL="1622146" indent="0">
              <a:buNone/>
              <a:defRPr sz="1419">
                <a:solidFill>
                  <a:schemeClr val="tx1">
                    <a:tint val="75000"/>
                  </a:schemeClr>
                </a:solidFill>
              </a:defRPr>
            </a:lvl5pPr>
            <a:lvl6pPr marL="2027682" indent="0">
              <a:buNone/>
              <a:defRPr sz="1419">
                <a:solidFill>
                  <a:schemeClr val="tx1">
                    <a:tint val="75000"/>
                  </a:schemeClr>
                </a:solidFill>
              </a:defRPr>
            </a:lvl6pPr>
            <a:lvl7pPr marL="2433218" indent="0">
              <a:buNone/>
              <a:defRPr sz="1419">
                <a:solidFill>
                  <a:schemeClr val="tx1">
                    <a:tint val="75000"/>
                  </a:schemeClr>
                </a:solidFill>
              </a:defRPr>
            </a:lvl7pPr>
            <a:lvl8pPr marL="2838755" indent="0">
              <a:buNone/>
              <a:defRPr sz="1419">
                <a:solidFill>
                  <a:schemeClr val="tx1">
                    <a:tint val="75000"/>
                  </a:schemeClr>
                </a:solidFill>
              </a:defRPr>
            </a:lvl8pPr>
            <a:lvl9pPr marL="3244291" indent="0">
              <a:buNone/>
              <a:defRPr sz="141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45513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619397"/>
            <a:ext cx="3886200" cy="38597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619397"/>
            <a:ext cx="3886200" cy="38597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83317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23881"/>
            <a:ext cx="7886700" cy="117582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91254"/>
            <a:ext cx="3868340" cy="730840"/>
          </a:xfrm>
        </p:spPr>
        <p:txBody>
          <a:bodyPr anchor="b"/>
          <a:lstStyle>
            <a:lvl1pPr marL="0" indent="0">
              <a:buNone/>
              <a:defRPr sz="2129" b="1"/>
            </a:lvl1pPr>
            <a:lvl2pPr marL="405536" indent="0">
              <a:buNone/>
              <a:defRPr sz="1774" b="1"/>
            </a:lvl2pPr>
            <a:lvl3pPr marL="811073" indent="0">
              <a:buNone/>
              <a:defRPr sz="1597" b="1"/>
            </a:lvl3pPr>
            <a:lvl4pPr marL="1216609" indent="0">
              <a:buNone/>
              <a:defRPr sz="1419" b="1"/>
            </a:lvl4pPr>
            <a:lvl5pPr marL="1622146" indent="0">
              <a:buNone/>
              <a:defRPr sz="1419" b="1"/>
            </a:lvl5pPr>
            <a:lvl6pPr marL="2027682" indent="0">
              <a:buNone/>
              <a:defRPr sz="1419" b="1"/>
            </a:lvl6pPr>
            <a:lvl7pPr marL="2433218" indent="0">
              <a:buNone/>
              <a:defRPr sz="1419" b="1"/>
            </a:lvl7pPr>
            <a:lvl8pPr marL="2838755" indent="0">
              <a:buNone/>
              <a:defRPr sz="1419" b="1"/>
            </a:lvl8pPr>
            <a:lvl9pPr marL="3244291" indent="0">
              <a:buNone/>
              <a:defRPr sz="141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222094"/>
            <a:ext cx="3868340" cy="32683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491254"/>
            <a:ext cx="3887391" cy="730840"/>
          </a:xfrm>
        </p:spPr>
        <p:txBody>
          <a:bodyPr anchor="b"/>
          <a:lstStyle>
            <a:lvl1pPr marL="0" indent="0">
              <a:buNone/>
              <a:defRPr sz="2129" b="1"/>
            </a:lvl1pPr>
            <a:lvl2pPr marL="405536" indent="0">
              <a:buNone/>
              <a:defRPr sz="1774" b="1"/>
            </a:lvl2pPr>
            <a:lvl3pPr marL="811073" indent="0">
              <a:buNone/>
              <a:defRPr sz="1597" b="1"/>
            </a:lvl3pPr>
            <a:lvl4pPr marL="1216609" indent="0">
              <a:buNone/>
              <a:defRPr sz="1419" b="1"/>
            </a:lvl4pPr>
            <a:lvl5pPr marL="1622146" indent="0">
              <a:buNone/>
              <a:defRPr sz="1419" b="1"/>
            </a:lvl5pPr>
            <a:lvl6pPr marL="2027682" indent="0">
              <a:buNone/>
              <a:defRPr sz="1419" b="1"/>
            </a:lvl6pPr>
            <a:lvl7pPr marL="2433218" indent="0">
              <a:buNone/>
              <a:defRPr sz="1419" b="1"/>
            </a:lvl7pPr>
            <a:lvl8pPr marL="2838755" indent="0">
              <a:buNone/>
              <a:defRPr sz="1419" b="1"/>
            </a:lvl8pPr>
            <a:lvl9pPr marL="3244291" indent="0">
              <a:buNone/>
              <a:defRPr sz="141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222094"/>
            <a:ext cx="3887391" cy="32683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77803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82699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09582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05553"/>
            <a:ext cx="2949178" cy="1419437"/>
          </a:xfrm>
        </p:spPr>
        <p:txBody>
          <a:bodyPr anchor="b"/>
          <a:lstStyle>
            <a:lvl1pPr>
              <a:defRPr sz="28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75884"/>
            <a:ext cx="4629150" cy="4323086"/>
          </a:xfrm>
        </p:spPr>
        <p:txBody>
          <a:bodyPr/>
          <a:lstStyle>
            <a:lvl1pPr>
              <a:defRPr sz="2838"/>
            </a:lvl1pPr>
            <a:lvl2pPr>
              <a:defRPr sz="2484"/>
            </a:lvl2pPr>
            <a:lvl3pPr>
              <a:defRPr sz="2129"/>
            </a:lvl3pPr>
            <a:lvl4pPr>
              <a:defRPr sz="1774"/>
            </a:lvl4pPr>
            <a:lvl5pPr>
              <a:defRPr sz="1774"/>
            </a:lvl5pPr>
            <a:lvl6pPr>
              <a:defRPr sz="1774"/>
            </a:lvl6pPr>
            <a:lvl7pPr>
              <a:defRPr sz="1774"/>
            </a:lvl7pPr>
            <a:lvl8pPr>
              <a:defRPr sz="1774"/>
            </a:lvl8pPr>
            <a:lvl9pPr>
              <a:defRPr sz="177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24990"/>
            <a:ext cx="2949178" cy="3381020"/>
          </a:xfrm>
        </p:spPr>
        <p:txBody>
          <a:bodyPr/>
          <a:lstStyle>
            <a:lvl1pPr marL="0" indent="0">
              <a:buNone/>
              <a:defRPr sz="1419"/>
            </a:lvl1pPr>
            <a:lvl2pPr marL="405536" indent="0">
              <a:buNone/>
              <a:defRPr sz="1242"/>
            </a:lvl2pPr>
            <a:lvl3pPr marL="811073" indent="0">
              <a:buNone/>
              <a:defRPr sz="1064"/>
            </a:lvl3pPr>
            <a:lvl4pPr marL="1216609" indent="0">
              <a:buNone/>
              <a:defRPr sz="887"/>
            </a:lvl4pPr>
            <a:lvl5pPr marL="1622146" indent="0">
              <a:buNone/>
              <a:defRPr sz="887"/>
            </a:lvl5pPr>
            <a:lvl6pPr marL="2027682" indent="0">
              <a:buNone/>
              <a:defRPr sz="887"/>
            </a:lvl6pPr>
            <a:lvl7pPr marL="2433218" indent="0">
              <a:buNone/>
              <a:defRPr sz="887"/>
            </a:lvl7pPr>
            <a:lvl8pPr marL="2838755" indent="0">
              <a:buNone/>
              <a:defRPr sz="887"/>
            </a:lvl8pPr>
            <a:lvl9pPr marL="3244291" indent="0">
              <a:buNone/>
              <a:defRPr sz="88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78268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05553"/>
            <a:ext cx="2949178" cy="1419437"/>
          </a:xfrm>
        </p:spPr>
        <p:txBody>
          <a:bodyPr anchor="b"/>
          <a:lstStyle>
            <a:lvl1pPr>
              <a:defRPr sz="28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75884"/>
            <a:ext cx="4629150" cy="4323086"/>
          </a:xfrm>
        </p:spPr>
        <p:txBody>
          <a:bodyPr anchor="t"/>
          <a:lstStyle>
            <a:lvl1pPr marL="0" indent="0">
              <a:buNone/>
              <a:defRPr sz="2838"/>
            </a:lvl1pPr>
            <a:lvl2pPr marL="405536" indent="0">
              <a:buNone/>
              <a:defRPr sz="2484"/>
            </a:lvl2pPr>
            <a:lvl3pPr marL="811073" indent="0">
              <a:buNone/>
              <a:defRPr sz="2129"/>
            </a:lvl3pPr>
            <a:lvl4pPr marL="1216609" indent="0">
              <a:buNone/>
              <a:defRPr sz="1774"/>
            </a:lvl4pPr>
            <a:lvl5pPr marL="1622146" indent="0">
              <a:buNone/>
              <a:defRPr sz="1774"/>
            </a:lvl5pPr>
            <a:lvl6pPr marL="2027682" indent="0">
              <a:buNone/>
              <a:defRPr sz="1774"/>
            </a:lvl6pPr>
            <a:lvl7pPr marL="2433218" indent="0">
              <a:buNone/>
              <a:defRPr sz="1774"/>
            </a:lvl7pPr>
            <a:lvl8pPr marL="2838755" indent="0">
              <a:buNone/>
              <a:defRPr sz="1774"/>
            </a:lvl8pPr>
            <a:lvl9pPr marL="3244291" indent="0">
              <a:buNone/>
              <a:defRPr sz="177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24990"/>
            <a:ext cx="2949178" cy="3381020"/>
          </a:xfrm>
        </p:spPr>
        <p:txBody>
          <a:bodyPr/>
          <a:lstStyle>
            <a:lvl1pPr marL="0" indent="0">
              <a:buNone/>
              <a:defRPr sz="1419"/>
            </a:lvl1pPr>
            <a:lvl2pPr marL="405536" indent="0">
              <a:buNone/>
              <a:defRPr sz="1242"/>
            </a:lvl2pPr>
            <a:lvl3pPr marL="811073" indent="0">
              <a:buNone/>
              <a:defRPr sz="1064"/>
            </a:lvl3pPr>
            <a:lvl4pPr marL="1216609" indent="0">
              <a:buNone/>
              <a:defRPr sz="887"/>
            </a:lvl4pPr>
            <a:lvl5pPr marL="1622146" indent="0">
              <a:buNone/>
              <a:defRPr sz="887"/>
            </a:lvl5pPr>
            <a:lvl6pPr marL="2027682" indent="0">
              <a:buNone/>
              <a:defRPr sz="887"/>
            </a:lvl6pPr>
            <a:lvl7pPr marL="2433218" indent="0">
              <a:buNone/>
              <a:defRPr sz="887"/>
            </a:lvl7pPr>
            <a:lvl8pPr marL="2838755" indent="0">
              <a:buNone/>
              <a:defRPr sz="887"/>
            </a:lvl8pPr>
            <a:lvl9pPr marL="3244291" indent="0">
              <a:buNone/>
              <a:defRPr sz="88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17745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23881"/>
            <a:ext cx="7886700" cy="11758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619397"/>
            <a:ext cx="7886700" cy="3859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638319"/>
            <a:ext cx="2057400" cy="3238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6BE74-874D-4706-8566-275A4FFFDEC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638319"/>
            <a:ext cx="3086100" cy="3238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638319"/>
            <a:ext cx="2057400" cy="3238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E68F3-CBEA-4BC5-869D-960737CF6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560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/>
  </p:transition>
  <p:txStyles>
    <p:titleStyle>
      <a:lvl1pPr algn="l" defTabSz="811073" rtl="0" eaLnBrk="1" latinLnBrk="0" hangingPunct="1">
        <a:lnSpc>
          <a:spcPct val="90000"/>
        </a:lnSpc>
        <a:spcBef>
          <a:spcPct val="0"/>
        </a:spcBef>
        <a:buNone/>
        <a:defRPr sz="39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2768" indent="-202768" algn="l" defTabSz="811073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2484" kern="1200">
          <a:solidFill>
            <a:schemeClr val="tx1"/>
          </a:solidFill>
          <a:latin typeface="+mn-lt"/>
          <a:ea typeface="+mn-ea"/>
          <a:cs typeface="+mn-cs"/>
        </a:defRPr>
      </a:lvl1pPr>
      <a:lvl2pPr marL="608305" indent="-202768" algn="l" defTabSz="811073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2129" kern="1200">
          <a:solidFill>
            <a:schemeClr val="tx1"/>
          </a:solidFill>
          <a:latin typeface="+mn-lt"/>
          <a:ea typeface="+mn-ea"/>
          <a:cs typeface="+mn-cs"/>
        </a:defRPr>
      </a:lvl2pPr>
      <a:lvl3pPr marL="1013841" indent="-202768" algn="l" defTabSz="811073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774" kern="1200">
          <a:solidFill>
            <a:schemeClr val="tx1"/>
          </a:solidFill>
          <a:latin typeface="+mn-lt"/>
          <a:ea typeface="+mn-ea"/>
          <a:cs typeface="+mn-cs"/>
        </a:defRPr>
      </a:lvl3pPr>
      <a:lvl4pPr marL="1419377" indent="-202768" algn="l" defTabSz="811073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7" kern="1200">
          <a:solidFill>
            <a:schemeClr val="tx1"/>
          </a:solidFill>
          <a:latin typeface="+mn-lt"/>
          <a:ea typeface="+mn-ea"/>
          <a:cs typeface="+mn-cs"/>
        </a:defRPr>
      </a:lvl4pPr>
      <a:lvl5pPr marL="1824914" indent="-202768" algn="l" defTabSz="811073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7" kern="1200">
          <a:solidFill>
            <a:schemeClr val="tx1"/>
          </a:solidFill>
          <a:latin typeface="+mn-lt"/>
          <a:ea typeface="+mn-ea"/>
          <a:cs typeface="+mn-cs"/>
        </a:defRPr>
      </a:lvl5pPr>
      <a:lvl6pPr marL="2230450" indent="-202768" algn="l" defTabSz="811073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7" kern="1200">
          <a:solidFill>
            <a:schemeClr val="tx1"/>
          </a:solidFill>
          <a:latin typeface="+mn-lt"/>
          <a:ea typeface="+mn-ea"/>
          <a:cs typeface="+mn-cs"/>
        </a:defRPr>
      </a:lvl6pPr>
      <a:lvl7pPr marL="2635987" indent="-202768" algn="l" defTabSz="811073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7" kern="1200">
          <a:solidFill>
            <a:schemeClr val="tx1"/>
          </a:solidFill>
          <a:latin typeface="+mn-lt"/>
          <a:ea typeface="+mn-ea"/>
          <a:cs typeface="+mn-cs"/>
        </a:defRPr>
      </a:lvl7pPr>
      <a:lvl8pPr marL="3041523" indent="-202768" algn="l" defTabSz="811073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7" kern="1200">
          <a:solidFill>
            <a:schemeClr val="tx1"/>
          </a:solidFill>
          <a:latin typeface="+mn-lt"/>
          <a:ea typeface="+mn-ea"/>
          <a:cs typeface="+mn-cs"/>
        </a:defRPr>
      </a:lvl8pPr>
      <a:lvl9pPr marL="3447059" indent="-202768" algn="l" defTabSz="811073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1073" rtl="0" eaLnBrk="1" latinLnBrk="0" hangingPunct="1">
        <a:defRPr sz="1597" kern="1200">
          <a:solidFill>
            <a:schemeClr val="tx1"/>
          </a:solidFill>
          <a:latin typeface="+mn-lt"/>
          <a:ea typeface="+mn-ea"/>
          <a:cs typeface="+mn-cs"/>
        </a:defRPr>
      </a:lvl1pPr>
      <a:lvl2pPr marL="405536" algn="l" defTabSz="811073" rtl="0" eaLnBrk="1" latinLnBrk="0" hangingPunct="1">
        <a:defRPr sz="1597" kern="1200">
          <a:solidFill>
            <a:schemeClr val="tx1"/>
          </a:solidFill>
          <a:latin typeface="+mn-lt"/>
          <a:ea typeface="+mn-ea"/>
          <a:cs typeface="+mn-cs"/>
        </a:defRPr>
      </a:lvl2pPr>
      <a:lvl3pPr marL="811073" algn="l" defTabSz="811073" rtl="0" eaLnBrk="1" latinLnBrk="0" hangingPunct="1">
        <a:defRPr sz="1597" kern="1200">
          <a:solidFill>
            <a:schemeClr val="tx1"/>
          </a:solidFill>
          <a:latin typeface="+mn-lt"/>
          <a:ea typeface="+mn-ea"/>
          <a:cs typeface="+mn-cs"/>
        </a:defRPr>
      </a:lvl3pPr>
      <a:lvl4pPr marL="1216609" algn="l" defTabSz="811073" rtl="0" eaLnBrk="1" latinLnBrk="0" hangingPunct="1">
        <a:defRPr sz="1597" kern="1200">
          <a:solidFill>
            <a:schemeClr val="tx1"/>
          </a:solidFill>
          <a:latin typeface="+mn-lt"/>
          <a:ea typeface="+mn-ea"/>
          <a:cs typeface="+mn-cs"/>
        </a:defRPr>
      </a:lvl4pPr>
      <a:lvl5pPr marL="1622146" algn="l" defTabSz="811073" rtl="0" eaLnBrk="1" latinLnBrk="0" hangingPunct="1">
        <a:defRPr sz="1597" kern="1200">
          <a:solidFill>
            <a:schemeClr val="tx1"/>
          </a:solidFill>
          <a:latin typeface="+mn-lt"/>
          <a:ea typeface="+mn-ea"/>
          <a:cs typeface="+mn-cs"/>
        </a:defRPr>
      </a:lvl5pPr>
      <a:lvl6pPr marL="2027682" algn="l" defTabSz="811073" rtl="0" eaLnBrk="1" latinLnBrk="0" hangingPunct="1">
        <a:defRPr sz="1597" kern="1200">
          <a:solidFill>
            <a:schemeClr val="tx1"/>
          </a:solidFill>
          <a:latin typeface="+mn-lt"/>
          <a:ea typeface="+mn-ea"/>
          <a:cs typeface="+mn-cs"/>
        </a:defRPr>
      </a:lvl6pPr>
      <a:lvl7pPr marL="2433218" algn="l" defTabSz="811073" rtl="0" eaLnBrk="1" latinLnBrk="0" hangingPunct="1">
        <a:defRPr sz="1597" kern="1200">
          <a:solidFill>
            <a:schemeClr val="tx1"/>
          </a:solidFill>
          <a:latin typeface="+mn-lt"/>
          <a:ea typeface="+mn-ea"/>
          <a:cs typeface="+mn-cs"/>
        </a:defRPr>
      </a:lvl7pPr>
      <a:lvl8pPr marL="2838755" algn="l" defTabSz="811073" rtl="0" eaLnBrk="1" latinLnBrk="0" hangingPunct="1">
        <a:defRPr sz="1597" kern="1200">
          <a:solidFill>
            <a:schemeClr val="tx1"/>
          </a:solidFill>
          <a:latin typeface="+mn-lt"/>
          <a:ea typeface="+mn-ea"/>
          <a:cs typeface="+mn-cs"/>
        </a:defRPr>
      </a:lvl8pPr>
      <a:lvl9pPr marL="3244291" algn="l" defTabSz="811073" rtl="0" eaLnBrk="1" latinLnBrk="0" hangingPunct="1">
        <a:defRPr sz="15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ackOverlay">
            <a:extLst>
              <a:ext uri="{FF2B5EF4-FFF2-40B4-BE49-F238E27FC236}">
                <a16:creationId xmlns:a16="http://schemas.microsoft.com/office/drawing/2014/main" id="{3C0902D9-CCE1-4C17-B3DA-A0AD193D7B5C}"/>
              </a:ext>
            </a:extLst>
          </p:cNvPr>
          <p:cNvSpPr/>
          <p:nvPr/>
        </p:nvSpPr>
        <p:spPr>
          <a:xfrm>
            <a:off x="0" y="0"/>
            <a:ext cx="9144000" cy="60833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246" tIns="45718" rIns="91246" bIns="4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6039"/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Let me briefly explain how the </a:t>
            </a:r>
            <a:r>
              <a:rPr lang="en-US" sz="2000">
                <a:solidFill>
                  <a:prstClr val="white"/>
                </a:solidFill>
                <a:latin typeface="Segoe UI Light"/>
                <a:cs typeface="Segoe UI Light"/>
              </a:rPr>
              <a:t>tablet interface looks like…</a:t>
            </a:r>
            <a:endParaRPr lang="en-US" sz="2000" dirty="0">
              <a:solidFill>
                <a:prstClr val="white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6531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D82F7A-916C-41B0-908E-E1D71CBFD18D}"/>
              </a:ext>
            </a:extLst>
          </p:cNvPr>
          <p:cNvSpPr/>
          <p:nvPr/>
        </p:nvSpPr>
        <p:spPr>
          <a:xfrm>
            <a:off x="-685800" y="3568700"/>
            <a:ext cx="10515600" cy="33274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AB91BE-A44C-4442-AD78-536BA3EFFA09}"/>
              </a:ext>
            </a:extLst>
          </p:cNvPr>
          <p:cNvSpPr/>
          <p:nvPr/>
        </p:nvSpPr>
        <p:spPr>
          <a:xfrm>
            <a:off x="-850900" y="-2832100"/>
            <a:ext cx="10515600" cy="33274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8C9D95-F605-4D41-BEBE-A85BE8AD5063}"/>
              </a:ext>
            </a:extLst>
          </p:cNvPr>
          <p:cNvSpPr/>
          <p:nvPr/>
        </p:nvSpPr>
        <p:spPr>
          <a:xfrm>
            <a:off x="373380" y="3700264"/>
            <a:ext cx="8397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56039"/>
            <a:r>
              <a:rPr lang="en-US" dirty="0">
                <a:solidFill>
                  <a:schemeClr val="bg1"/>
                </a:solidFill>
                <a:latin typeface="Segoe UI Light"/>
                <a:cs typeface="Segoe UI Light"/>
              </a:rPr>
              <a:t>This view, called the “floorplan view”, shows sound in each room containing the tablet. </a:t>
            </a:r>
            <a:endParaRPr lang="en-US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2519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AB91BE-A44C-4442-AD78-536BA3EFFA09}"/>
              </a:ext>
            </a:extLst>
          </p:cNvPr>
          <p:cNvSpPr/>
          <p:nvPr/>
        </p:nvSpPr>
        <p:spPr>
          <a:xfrm>
            <a:off x="-850900" y="-2832100"/>
            <a:ext cx="10515600" cy="6350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8C9D95-F605-4D41-BEBE-A85BE8AD5063}"/>
              </a:ext>
            </a:extLst>
          </p:cNvPr>
          <p:cNvSpPr/>
          <p:nvPr/>
        </p:nvSpPr>
        <p:spPr>
          <a:xfrm>
            <a:off x="0" y="308062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56039"/>
            <a:r>
              <a:rPr lang="en-US" dirty="0">
                <a:solidFill>
                  <a:schemeClr val="bg1"/>
                </a:solidFill>
                <a:latin typeface="Segoe UI Light"/>
                <a:cs typeface="Segoe UI Light"/>
              </a:rPr>
              <a:t>This view, called the “history view”, shows history of sound in each room for past 6 hours.</a:t>
            </a:r>
            <a:endParaRPr lang="en-US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94785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D82F7A-916C-41B0-908E-E1D71CBFD18D}"/>
              </a:ext>
            </a:extLst>
          </p:cNvPr>
          <p:cNvSpPr/>
          <p:nvPr/>
        </p:nvSpPr>
        <p:spPr>
          <a:xfrm>
            <a:off x="-685800" y="3568700"/>
            <a:ext cx="10515600" cy="33274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AB91BE-A44C-4442-AD78-536BA3EFFA09}"/>
              </a:ext>
            </a:extLst>
          </p:cNvPr>
          <p:cNvSpPr/>
          <p:nvPr/>
        </p:nvSpPr>
        <p:spPr>
          <a:xfrm>
            <a:off x="-850900" y="-2832100"/>
            <a:ext cx="10515600" cy="33274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8C9D95-F605-4D41-BEBE-A85BE8AD5063}"/>
              </a:ext>
            </a:extLst>
          </p:cNvPr>
          <p:cNvSpPr/>
          <p:nvPr/>
        </p:nvSpPr>
        <p:spPr>
          <a:xfrm>
            <a:off x="373380" y="1896229"/>
            <a:ext cx="8397240" cy="369332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 defTabSz="456039"/>
            <a:r>
              <a:rPr lang="en-US" dirty="0">
                <a:latin typeface="Segoe UI Light"/>
                <a:cs typeface="Segoe UI Light"/>
              </a:rPr>
              <a:t>Let’s walk through the elements of the floorplan view. </a:t>
            </a:r>
            <a:endParaRPr lang="en-US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90956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6842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880C92-DD81-4311-912B-C4788D6590FD}"/>
              </a:ext>
            </a:extLst>
          </p:cNvPr>
          <p:cNvCxnSpPr>
            <a:cxnSpLocks/>
          </p:cNvCxnSpPr>
          <p:nvPr/>
        </p:nvCxnSpPr>
        <p:spPr>
          <a:xfrm>
            <a:off x="1428527" y="1285845"/>
            <a:ext cx="410592" cy="281653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TextBox 9">
            <a:extLst>
              <a:ext uri="{FF2B5EF4-FFF2-40B4-BE49-F238E27FC236}">
                <a16:creationId xmlns:a16="http://schemas.microsoft.com/office/drawing/2014/main" id="{C14971AE-A6B7-4FCB-9D38-5154DF539DF5}"/>
              </a:ext>
            </a:extLst>
          </p:cNvPr>
          <p:cNvSpPr txBox="1"/>
          <p:nvPr/>
        </p:nvSpPr>
        <p:spPr>
          <a:xfrm>
            <a:off x="1832800" y="1568135"/>
            <a:ext cx="1735455" cy="590931"/>
          </a:xfrm>
          <a:prstGeom prst="rect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This circle shows average loudness in the Kitchen for the last 6 hours.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916A96-BD46-4911-BA95-BBC246AB66A5}"/>
              </a:ext>
            </a:extLst>
          </p:cNvPr>
          <p:cNvSpPr txBox="1"/>
          <p:nvPr/>
        </p:nvSpPr>
        <p:spPr>
          <a:xfrm>
            <a:off x="1809750" y="2244549"/>
            <a:ext cx="2497454" cy="5909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Sometimes you’ll also see a lighter colored circle which shows the 30-min average loudness.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312D2B4-1FEA-4AC4-98AB-392687FD2FE3}"/>
              </a:ext>
            </a:extLst>
          </p:cNvPr>
          <p:cNvSpPr>
            <a:spLocks noChangeAspect="1"/>
          </p:cNvSpPr>
          <p:nvPr/>
        </p:nvSpPr>
        <p:spPr>
          <a:xfrm>
            <a:off x="1180717" y="1086232"/>
            <a:ext cx="227712" cy="231215"/>
          </a:xfrm>
          <a:prstGeom prst="ellipse">
            <a:avLst/>
          </a:prstGeom>
          <a:noFill/>
          <a:ln>
            <a:solidFill>
              <a:srgbClr val="EBA78A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0B1D83-EDD2-4A4C-96E7-8313C370BBDC}"/>
              </a:ext>
            </a:extLst>
          </p:cNvPr>
          <p:cNvCxnSpPr>
            <a:cxnSpLocks/>
          </p:cNvCxnSpPr>
          <p:nvPr/>
        </p:nvCxnSpPr>
        <p:spPr>
          <a:xfrm>
            <a:off x="1330451" y="1315526"/>
            <a:ext cx="479299" cy="929023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F23A331-1A7B-4A35-9578-8EBA5FAC8862}"/>
              </a:ext>
            </a:extLst>
          </p:cNvPr>
          <p:cNvSpPr txBox="1"/>
          <p:nvPr/>
        </p:nvSpPr>
        <p:spPr>
          <a:xfrm>
            <a:off x="1828801" y="840502"/>
            <a:ext cx="2047874" cy="40626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waveform represents the sound level for 30 seconds.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FE72B67-8E0F-46BE-BA7C-340299D91AD8}"/>
              </a:ext>
            </a:extLst>
          </p:cNvPr>
          <p:cNvCxnSpPr>
            <a:cxnSpLocks/>
          </p:cNvCxnSpPr>
          <p:nvPr/>
        </p:nvCxnSpPr>
        <p:spPr>
          <a:xfrm flipV="1">
            <a:off x="1372075" y="1244370"/>
            <a:ext cx="454820" cy="547097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2037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0" grpId="0" animBg="1"/>
      <p:bldP spid="10" grpId="1" animBg="1"/>
      <p:bldP spid="13" grpId="0" animBg="1"/>
      <p:bldP spid="13" grpId="1" animBg="1"/>
      <p:bldP spid="14" grpId="0" animBg="1"/>
      <p:bldP spid="14" grpId="1" animBg="1"/>
      <p:bldP spid="2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76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BlackOverlay">
            <a:extLst>
              <a:ext uri="{FF2B5EF4-FFF2-40B4-BE49-F238E27FC236}">
                <a16:creationId xmlns:a16="http://schemas.microsoft.com/office/drawing/2014/main" id="{3BC60DCE-D8D0-41B7-A447-EA85B78409DC}"/>
              </a:ext>
            </a:extLst>
          </p:cNvPr>
          <p:cNvSpPr/>
          <p:nvPr/>
        </p:nvSpPr>
        <p:spPr>
          <a:xfrm>
            <a:off x="0" y="0"/>
            <a:ext cx="9144000" cy="6083300"/>
          </a:xfrm>
          <a:prstGeom prst="rect">
            <a:avLst/>
          </a:prstGeom>
          <a:solidFill>
            <a:schemeClr val="tx1">
              <a:alpha val="8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246" tIns="45718" rIns="91246" bIns="4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60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Before continuing further, recall the different rooms of the house…</a:t>
            </a:r>
          </a:p>
        </p:txBody>
      </p:sp>
    </p:spTree>
    <p:extLst>
      <p:ext uri="{BB962C8B-B14F-4D97-AF65-F5344CB8AC3E}">
        <p14:creationId xmlns:p14="http://schemas.microsoft.com/office/powerpoint/2010/main" val="102166811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76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3DB66A-BE4F-430F-8F7B-9B2204D14189}"/>
              </a:ext>
            </a:extLst>
          </p:cNvPr>
          <p:cNvSpPr txBox="1"/>
          <p:nvPr/>
        </p:nvSpPr>
        <p:spPr>
          <a:xfrm>
            <a:off x="798421" y="694283"/>
            <a:ext cx="630329" cy="221599"/>
          </a:xfrm>
          <a:prstGeom prst="rect">
            <a:avLst/>
          </a:prstGeom>
          <a:noFill/>
          <a:ln>
            <a:noFill/>
          </a:ln>
        </p:spPr>
        <p:txBody>
          <a:bodyPr wrap="square" lIns="27432" tIns="18288" rIns="27432" bIns="18288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Kitchen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742441-8924-4AC5-9C32-554C1BCEC7F1}"/>
              </a:ext>
            </a:extLst>
          </p:cNvPr>
          <p:cNvSpPr txBox="1"/>
          <p:nvPr/>
        </p:nvSpPr>
        <p:spPr>
          <a:xfrm>
            <a:off x="7052309" y="722460"/>
            <a:ext cx="1047471" cy="221599"/>
          </a:xfrm>
          <a:prstGeom prst="rect">
            <a:avLst/>
          </a:prstGeom>
          <a:noFill/>
          <a:ln>
            <a:noFill/>
          </a:ln>
        </p:spPr>
        <p:txBody>
          <a:bodyPr wrap="square" lIns="27432" tIns="18288" rIns="27432" bIns="18288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Living Room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869A2F-CF14-424B-84A5-206A51A3E355}"/>
              </a:ext>
            </a:extLst>
          </p:cNvPr>
          <p:cNvSpPr txBox="1"/>
          <p:nvPr/>
        </p:nvSpPr>
        <p:spPr>
          <a:xfrm>
            <a:off x="7052310" y="2445538"/>
            <a:ext cx="745798" cy="221599"/>
          </a:xfrm>
          <a:prstGeom prst="rect">
            <a:avLst/>
          </a:prstGeom>
          <a:noFill/>
          <a:ln>
            <a:noFill/>
          </a:ln>
        </p:spPr>
        <p:txBody>
          <a:bodyPr wrap="square" lIns="27432" tIns="18288" rIns="27432" bIns="18288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Bedroom</a:t>
            </a:r>
          </a:p>
        </p:txBody>
      </p:sp>
    </p:spTree>
    <p:extLst>
      <p:ext uri="{BB962C8B-B14F-4D97-AF65-F5344CB8AC3E}">
        <p14:creationId xmlns:p14="http://schemas.microsoft.com/office/powerpoint/2010/main" val="268267792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7" grpId="0"/>
      <p:bldP spid="8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76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BlackOverlay">
            <a:extLst>
              <a:ext uri="{FF2B5EF4-FFF2-40B4-BE49-F238E27FC236}">
                <a16:creationId xmlns:a16="http://schemas.microsoft.com/office/drawing/2014/main" id="{3BC60DCE-D8D0-41B7-A447-EA85B78409DC}"/>
              </a:ext>
            </a:extLst>
          </p:cNvPr>
          <p:cNvSpPr/>
          <p:nvPr/>
        </p:nvSpPr>
        <p:spPr>
          <a:xfrm>
            <a:off x="0" y="0"/>
            <a:ext cx="9144000" cy="6083300"/>
          </a:xfrm>
          <a:prstGeom prst="rect">
            <a:avLst/>
          </a:prstGeom>
          <a:solidFill>
            <a:schemeClr val="tx1">
              <a:alpha val="8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246" tIns="45718" rIns="91246" bIns="4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60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Now, imagine a </a:t>
            </a:r>
            <a:r>
              <a:rPr lang="en-US" sz="2000" dirty="0">
                <a:solidFill>
                  <a:srgbClr val="FFC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live sound </a:t>
            </a:r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occurring in the </a:t>
            </a:r>
            <a:r>
              <a:rPr lang="en-US" sz="2000" dirty="0">
                <a:solidFill>
                  <a:srgbClr val="FFC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living room</a:t>
            </a:r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…</a:t>
            </a:r>
          </a:p>
          <a:p>
            <a:pPr marL="0" marR="0" lvl="0" indent="0" algn="ctr" defTabSz="4560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solidFill>
                <a:prstClr val="white"/>
              </a:solidFill>
              <a:latin typeface="Segoe UI Light"/>
              <a:cs typeface="Segoe UI Light"/>
            </a:endParaRPr>
          </a:p>
          <a:p>
            <a:pPr marL="0" marR="0" lvl="0" indent="0" algn="ctr" defTabSz="4560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Segoe UI Light"/>
              </a:rPr>
              <a:t>This is how it will appear…</a:t>
            </a:r>
          </a:p>
        </p:txBody>
      </p:sp>
    </p:spTree>
    <p:extLst>
      <p:ext uri="{BB962C8B-B14F-4D97-AF65-F5344CB8AC3E}">
        <p14:creationId xmlns:p14="http://schemas.microsoft.com/office/powerpoint/2010/main" val="30646825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853" end="1252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55637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9310" end="125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4540D-EADA-4C84-85CF-6329E13F8203}"/>
              </a:ext>
            </a:extLst>
          </p:cNvPr>
          <p:cNvSpPr txBox="1"/>
          <p:nvPr/>
        </p:nvSpPr>
        <p:spPr>
          <a:xfrm>
            <a:off x="5345432" y="1743231"/>
            <a:ext cx="2112643" cy="5909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pulse shows a live sound occurring. The louder the sound, the bigger the pulse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2475FE-E47E-445F-BD8B-34ED7E0EB8D1}"/>
              </a:ext>
            </a:extLst>
          </p:cNvPr>
          <p:cNvCxnSpPr>
            <a:cxnSpLocks/>
          </p:cNvCxnSpPr>
          <p:nvPr/>
        </p:nvCxnSpPr>
        <p:spPr>
          <a:xfrm flipH="1">
            <a:off x="7448551" y="1538289"/>
            <a:ext cx="349289" cy="204865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D98E21B-9D05-400B-8A72-8ACF07C87E1D}"/>
              </a:ext>
            </a:extLst>
          </p:cNvPr>
          <p:cNvSpPr txBox="1"/>
          <p:nvPr/>
        </p:nvSpPr>
        <p:spPr>
          <a:xfrm>
            <a:off x="6214110" y="2475132"/>
            <a:ext cx="1777365" cy="40626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also saw how the waveform shows a sound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D950A1D-D303-4473-A944-5B31C9ADEAB8}"/>
              </a:ext>
            </a:extLst>
          </p:cNvPr>
          <p:cNvCxnSpPr>
            <a:cxnSpLocks/>
          </p:cNvCxnSpPr>
          <p:nvPr/>
        </p:nvCxnSpPr>
        <p:spPr>
          <a:xfrm flipH="1">
            <a:off x="7991475" y="2185572"/>
            <a:ext cx="462915" cy="29718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6162F33-A84F-4938-8B78-4656C3884E13}"/>
              </a:ext>
            </a:extLst>
          </p:cNvPr>
          <p:cNvSpPr txBox="1"/>
          <p:nvPr/>
        </p:nvSpPr>
        <p:spPr>
          <a:xfrm>
            <a:off x="5265419" y="835286"/>
            <a:ext cx="1777365" cy="40626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bar here shows the duration of a live sound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AF87D8-916E-468E-AA6E-C007784E440C}"/>
              </a:ext>
            </a:extLst>
          </p:cNvPr>
          <p:cNvCxnSpPr>
            <a:cxnSpLocks/>
          </p:cNvCxnSpPr>
          <p:nvPr/>
        </p:nvCxnSpPr>
        <p:spPr>
          <a:xfrm flipH="1" flipV="1">
            <a:off x="7042784" y="1028893"/>
            <a:ext cx="703422" cy="97126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8443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7" grpId="0" animBg="1"/>
      <p:bldP spid="7" grpId="1" animBg="1"/>
      <p:bldP spid="10" grpId="0" animBg="1"/>
      <p:bldP spid="10" grpId="1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AB91BE-A44C-4442-AD78-536BA3EFFA09}"/>
              </a:ext>
            </a:extLst>
          </p:cNvPr>
          <p:cNvSpPr/>
          <p:nvPr/>
        </p:nvSpPr>
        <p:spPr>
          <a:xfrm>
            <a:off x="-850900" y="-2832100"/>
            <a:ext cx="10515600" cy="6350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8C9D95-F605-4D41-BEBE-A85BE8AD5063}"/>
              </a:ext>
            </a:extLst>
          </p:cNvPr>
          <p:cNvSpPr/>
          <p:nvPr/>
        </p:nvSpPr>
        <p:spPr>
          <a:xfrm>
            <a:off x="3076575" y="3091180"/>
            <a:ext cx="2990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56039"/>
            <a:r>
              <a:rPr lang="en-US" dirty="0">
                <a:solidFill>
                  <a:schemeClr val="bg1"/>
                </a:solidFill>
                <a:latin typeface="Segoe UI Light"/>
                <a:cs typeface="Segoe UI Light"/>
              </a:rPr>
              <a:t>Now, the history view…</a:t>
            </a:r>
            <a:endParaRPr lang="en-US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703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ackOverlay">
            <a:extLst>
              <a:ext uri="{FF2B5EF4-FFF2-40B4-BE49-F238E27FC236}">
                <a16:creationId xmlns:a16="http://schemas.microsoft.com/office/drawing/2014/main" id="{3C0902D9-CCE1-4C17-B3DA-A0AD193D7B5C}"/>
              </a:ext>
            </a:extLst>
          </p:cNvPr>
          <p:cNvSpPr/>
          <p:nvPr/>
        </p:nvSpPr>
        <p:spPr>
          <a:xfrm>
            <a:off x="0" y="0"/>
            <a:ext cx="9144000" cy="60833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246" tIns="45718" rIns="91246" bIns="4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6039"/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As a first prototype, our system only shows </a:t>
            </a:r>
          </a:p>
          <a:p>
            <a:pPr algn="ctr" defTabSz="456039"/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ambient </a:t>
            </a:r>
            <a:r>
              <a:rPr lang="en-US" sz="2000" dirty="0">
                <a:solidFill>
                  <a:srgbClr val="FFC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sound level </a:t>
            </a:r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(loudness, pitch) </a:t>
            </a:r>
            <a:r>
              <a:rPr lang="en-US" sz="2000" dirty="0">
                <a:solidFill>
                  <a:srgbClr val="FFC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in each room </a:t>
            </a:r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of the house. </a:t>
            </a:r>
          </a:p>
        </p:txBody>
      </p:sp>
    </p:spTree>
    <p:extLst>
      <p:ext uri="{BB962C8B-B14F-4D97-AF65-F5344CB8AC3E}">
        <p14:creationId xmlns:p14="http://schemas.microsoft.com/office/powerpoint/2010/main" val="336816889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9310" end="125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4540D-EADA-4C84-85CF-6329E13F8203}"/>
              </a:ext>
            </a:extLst>
          </p:cNvPr>
          <p:cNvSpPr txBox="1"/>
          <p:nvPr/>
        </p:nvSpPr>
        <p:spPr>
          <a:xfrm>
            <a:off x="4352925" y="3627214"/>
            <a:ext cx="1937383" cy="5909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the history view, each bar shows a single sound event from the past in a room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5A6C84-5A7C-4C63-8508-4F494B1310AB}"/>
              </a:ext>
            </a:extLst>
          </p:cNvPr>
          <p:cNvSpPr txBox="1"/>
          <p:nvPr/>
        </p:nvSpPr>
        <p:spPr>
          <a:xfrm>
            <a:off x="4248150" y="3627214"/>
            <a:ext cx="2042159" cy="5909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height of a bar shows loudness, while the width shows duration of the sound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1C6F07E-9783-4C03-B969-3722A678DDB7}"/>
              </a:ext>
            </a:extLst>
          </p:cNvPr>
          <p:cNvCxnSpPr>
            <a:cxnSpLocks/>
          </p:cNvCxnSpPr>
          <p:nvPr/>
        </p:nvCxnSpPr>
        <p:spPr>
          <a:xfrm flipH="1" flipV="1">
            <a:off x="6290308" y="4218145"/>
            <a:ext cx="205740" cy="16723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0208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7" grpId="0" animBg="1"/>
      <p:bldP spid="7" grpId="1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9310" end="125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5A6C84-5A7C-4C63-8508-4F494B1310AB}"/>
              </a:ext>
            </a:extLst>
          </p:cNvPr>
          <p:cNvSpPr txBox="1"/>
          <p:nvPr/>
        </p:nvSpPr>
        <p:spPr>
          <a:xfrm>
            <a:off x="4219574" y="2461116"/>
            <a:ext cx="2739389" cy="9602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Though subtle, the colors also represent the pitch of sound. </a:t>
            </a:r>
          </a:p>
          <a:p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583546-C988-4C2F-BF11-9CE27D486D49}"/>
              </a:ext>
            </a:extLst>
          </p:cNvPr>
          <p:cNvCxnSpPr>
            <a:cxnSpLocks/>
          </p:cNvCxnSpPr>
          <p:nvPr/>
        </p:nvCxnSpPr>
        <p:spPr>
          <a:xfrm flipV="1">
            <a:off x="6958964" y="1402055"/>
            <a:ext cx="1017271" cy="1059061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08B5FD-BD03-4E8A-A7E6-E5B3B29E1985}"/>
              </a:ext>
            </a:extLst>
          </p:cNvPr>
          <p:cNvCxnSpPr>
            <a:cxnSpLocks/>
          </p:cNvCxnSpPr>
          <p:nvPr/>
        </p:nvCxnSpPr>
        <p:spPr>
          <a:xfrm flipV="1">
            <a:off x="6958964" y="2143125"/>
            <a:ext cx="1537336" cy="317992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A09F199-B3D3-4F76-B43F-A12B83358E8A}"/>
              </a:ext>
            </a:extLst>
          </p:cNvPr>
          <p:cNvSpPr txBox="1"/>
          <p:nvPr/>
        </p:nvSpPr>
        <p:spPr>
          <a:xfrm>
            <a:off x="4219574" y="2461116"/>
            <a:ext cx="2739389" cy="9602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Though subtle, the colors also represent the pitch of sound. The darker the colors, the higher the pitch of a sound.  </a:t>
            </a:r>
          </a:p>
          <a:p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8E6A684-DE60-4044-9CE6-38741DEAC803}"/>
              </a:ext>
            </a:extLst>
          </p:cNvPr>
          <p:cNvSpPr txBox="1"/>
          <p:nvPr/>
        </p:nvSpPr>
        <p:spPr>
          <a:xfrm>
            <a:off x="4219574" y="2461116"/>
            <a:ext cx="2739389" cy="96026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Though subtle, the colors also represent the pitch of sound. The darker the colors, the higher the pitch of a sound. For example, microwave beep, a high pitch sound will appear dark in color.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F7683CE-289F-45BA-A5DB-7D43C70FE720}"/>
              </a:ext>
            </a:extLst>
          </p:cNvPr>
          <p:cNvCxnSpPr>
            <a:cxnSpLocks/>
          </p:cNvCxnSpPr>
          <p:nvPr/>
        </p:nvCxnSpPr>
        <p:spPr>
          <a:xfrm>
            <a:off x="6952613" y="2456280"/>
            <a:ext cx="1429387" cy="196967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52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4" grpId="0" animBg="1"/>
      <p:bldP spid="19" grpId="0" animBg="1"/>
      <p:bldP spid="2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9310" end="125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08B5FD-BD03-4E8A-A7E6-E5B3B29E1985}"/>
              </a:ext>
            </a:extLst>
          </p:cNvPr>
          <p:cNvCxnSpPr>
            <a:cxnSpLocks/>
          </p:cNvCxnSpPr>
          <p:nvPr/>
        </p:nvCxnSpPr>
        <p:spPr>
          <a:xfrm flipV="1">
            <a:off x="7705725" y="405636"/>
            <a:ext cx="592627" cy="407529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6C32B1C-AEAC-43DD-B657-A589E1FBEB95}"/>
              </a:ext>
            </a:extLst>
          </p:cNvPr>
          <p:cNvSpPr txBox="1"/>
          <p:nvPr/>
        </p:nvSpPr>
        <p:spPr>
          <a:xfrm>
            <a:off x="5302248" y="813165"/>
            <a:ext cx="2403476" cy="7755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That’s all!</a:t>
            </a:r>
          </a:p>
          <a:p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E0BDDD-AE7E-4096-B2D6-D35BFA15215D}"/>
              </a:ext>
            </a:extLst>
          </p:cNvPr>
          <p:cNvSpPr txBox="1"/>
          <p:nvPr/>
        </p:nvSpPr>
        <p:spPr>
          <a:xfrm>
            <a:off x="5302249" y="813165"/>
            <a:ext cx="2403475" cy="7755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That’s all! If you’d like to take a screenshot of the screen, you can do so by clicking on the bookmark button here.</a:t>
            </a:r>
          </a:p>
        </p:txBody>
      </p:sp>
    </p:spTree>
    <p:extLst>
      <p:ext uri="{BB962C8B-B14F-4D97-AF65-F5344CB8AC3E}">
        <p14:creationId xmlns:p14="http://schemas.microsoft.com/office/powerpoint/2010/main" val="9606245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ackOverlay">
            <a:extLst>
              <a:ext uri="{FF2B5EF4-FFF2-40B4-BE49-F238E27FC236}">
                <a16:creationId xmlns:a16="http://schemas.microsoft.com/office/drawing/2014/main" id="{007B594C-A467-44F2-8CA1-AAF6A1A991FC}"/>
              </a:ext>
            </a:extLst>
          </p:cNvPr>
          <p:cNvSpPr/>
          <p:nvPr/>
        </p:nvSpPr>
        <p:spPr>
          <a:xfrm>
            <a:off x="0" y="0"/>
            <a:ext cx="9144000" cy="60833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246" tIns="45718" rIns="91246" bIns="4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60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You can keep this sheet for reference.</a:t>
            </a:r>
          </a:p>
        </p:txBody>
      </p:sp>
    </p:spTree>
    <p:extLst>
      <p:ext uri="{BB962C8B-B14F-4D97-AF65-F5344CB8AC3E}">
        <p14:creationId xmlns:p14="http://schemas.microsoft.com/office/powerpoint/2010/main" val="3396988895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ackOverlay">
            <a:extLst>
              <a:ext uri="{FF2B5EF4-FFF2-40B4-BE49-F238E27FC236}">
                <a16:creationId xmlns:a16="http://schemas.microsoft.com/office/drawing/2014/main" id="{007B594C-A467-44F2-8CA1-AAF6A1A991FC}"/>
              </a:ext>
            </a:extLst>
          </p:cNvPr>
          <p:cNvSpPr/>
          <p:nvPr/>
        </p:nvSpPr>
        <p:spPr>
          <a:xfrm>
            <a:off x="0" y="0"/>
            <a:ext cx="9144000" cy="60833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246" tIns="45718" rIns="91246" bIns="4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60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tx1"/>
                </a:solidFill>
                <a:latin typeface="Segoe UI Light"/>
                <a:cs typeface="Segoe UI Light"/>
              </a:rPr>
              <a:t>Sound Awareness System – Reference Sheet</a:t>
            </a:r>
          </a:p>
        </p:txBody>
      </p:sp>
    </p:spTree>
    <p:extLst>
      <p:ext uri="{BB962C8B-B14F-4D97-AF65-F5344CB8AC3E}">
        <p14:creationId xmlns:p14="http://schemas.microsoft.com/office/powerpoint/2010/main" val="110876122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9310" end="125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08B5FD-BD03-4E8A-A7E6-E5B3B29E1985}"/>
              </a:ext>
            </a:extLst>
          </p:cNvPr>
          <p:cNvCxnSpPr>
            <a:cxnSpLocks/>
          </p:cNvCxnSpPr>
          <p:nvPr/>
        </p:nvCxnSpPr>
        <p:spPr>
          <a:xfrm flipV="1">
            <a:off x="8030527" y="405637"/>
            <a:ext cx="267825" cy="221854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6C32B1C-AEAC-43DD-B657-A589E1FBEB95}"/>
              </a:ext>
            </a:extLst>
          </p:cNvPr>
          <p:cNvSpPr txBox="1"/>
          <p:nvPr/>
        </p:nvSpPr>
        <p:spPr>
          <a:xfrm>
            <a:off x="6611303" y="627491"/>
            <a:ext cx="1419224" cy="22159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take a screenshot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41EB3A8-8DAB-42B2-8C01-C55EF329EE49}"/>
              </a:ext>
            </a:extLst>
          </p:cNvPr>
          <p:cNvSpPr>
            <a:spLocks noChangeAspect="1"/>
          </p:cNvSpPr>
          <p:nvPr/>
        </p:nvSpPr>
        <p:spPr>
          <a:xfrm>
            <a:off x="1180717" y="1088613"/>
            <a:ext cx="227712" cy="231215"/>
          </a:xfrm>
          <a:prstGeom prst="ellipse">
            <a:avLst/>
          </a:prstGeom>
          <a:noFill/>
          <a:ln>
            <a:solidFill>
              <a:srgbClr val="EBA78A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FF7FCB-F72D-4EF7-8869-3DC4B03DB1C2}"/>
              </a:ext>
            </a:extLst>
          </p:cNvPr>
          <p:cNvSpPr>
            <a:spLocks noChangeAspect="1"/>
          </p:cNvSpPr>
          <p:nvPr/>
        </p:nvSpPr>
        <p:spPr>
          <a:xfrm>
            <a:off x="7863775" y="2645298"/>
            <a:ext cx="227712" cy="231215"/>
          </a:xfrm>
          <a:prstGeom prst="ellipse">
            <a:avLst/>
          </a:prstGeom>
          <a:noFill/>
          <a:ln>
            <a:solidFill>
              <a:srgbClr val="79ACAD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E035C11-E6AD-4675-AC4F-B4F2C7FB8DA3}"/>
              </a:ext>
            </a:extLst>
          </p:cNvPr>
          <p:cNvSpPr>
            <a:spLocks noChangeAspect="1"/>
          </p:cNvSpPr>
          <p:nvPr/>
        </p:nvSpPr>
        <p:spPr>
          <a:xfrm>
            <a:off x="7864667" y="1286759"/>
            <a:ext cx="227712" cy="231215"/>
          </a:xfrm>
          <a:prstGeom prst="ellipse">
            <a:avLst/>
          </a:prstGeom>
          <a:noFill/>
          <a:ln>
            <a:solidFill>
              <a:srgbClr val="FDBA4A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CEB097-D551-4F5A-A958-A06B8DD68314}"/>
              </a:ext>
            </a:extLst>
          </p:cNvPr>
          <p:cNvSpPr txBox="1"/>
          <p:nvPr/>
        </p:nvSpPr>
        <p:spPr>
          <a:xfrm>
            <a:off x="1641917" y="786566"/>
            <a:ext cx="1113472" cy="22159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6-hour average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11562B-53A1-4CC5-9CE1-C4A3CE49FBD5}"/>
              </a:ext>
            </a:extLst>
          </p:cNvPr>
          <p:cNvSpPr txBox="1"/>
          <p:nvPr/>
        </p:nvSpPr>
        <p:spPr>
          <a:xfrm>
            <a:off x="1641917" y="1283572"/>
            <a:ext cx="1113472" cy="22159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30-min average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81D10A-D093-4FD2-8454-6DB79A5B5A68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1375081" y="897366"/>
            <a:ext cx="266836" cy="167773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BB36CFF-1C74-482C-84FB-0416238D76A9}"/>
              </a:ext>
            </a:extLst>
          </p:cNvPr>
          <p:cNvCxnSpPr>
            <a:cxnSpLocks/>
            <a:stCxn id="9" idx="5"/>
            <a:endCxn id="14" idx="1"/>
          </p:cNvCxnSpPr>
          <p:nvPr/>
        </p:nvCxnSpPr>
        <p:spPr>
          <a:xfrm>
            <a:off x="1375081" y="1285967"/>
            <a:ext cx="266836" cy="108405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6913CE8-3E57-4B73-A783-2CE206749E63}"/>
              </a:ext>
            </a:extLst>
          </p:cNvPr>
          <p:cNvSpPr txBox="1"/>
          <p:nvPr/>
        </p:nvSpPr>
        <p:spPr>
          <a:xfrm>
            <a:off x="3329940" y="3528740"/>
            <a:ext cx="2282621" cy="5909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sound history - height shows loudness, length shows duration, color darkness shows pitch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4C7B89C-34CA-4382-8774-1FAAA6475F69}"/>
              </a:ext>
            </a:extLst>
          </p:cNvPr>
          <p:cNvCxnSpPr>
            <a:cxnSpLocks/>
          </p:cNvCxnSpPr>
          <p:nvPr/>
        </p:nvCxnSpPr>
        <p:spPr>
          <a:xfrm>
            <a:off x="5612561" y="4119774"/>
            <a:ext cx="882535" cy="377411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FA7F71B-169D-4EE7-9B64-723033917976}"/>
              </a:ext>
            </a:extLst>
          </p:cNvPr>
          <p:cNvSpPr txBox="1"/>
          <p:nvPr/>
        </p:nvSpPr>
        <p:spPr>
          <a:xfrm>
            <a:off x="5863071" y="2262359"/>
            <a:ext cx="1227857" cy="22159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30-sec waveform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8F72E0-4996-4C19-B707-FE9376A885D5}"/>
              </a:ext>
            </a:extLst>
          </p:cNvPr>
          <p:cNvCxnSpPr>
            <a:cxnSpLocks/>
          </p:cNvCxnSpPr>
          <p:nvPr/>
        </p:nvCxnSpPr>
        <p:spPr>
          <a:xfrm flipV="1">
            <a:off x="7100711" y="2114041"/>
            <a:ext cx="671573" cy="267823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3CC5218-4E73-4A47-AB20-0E1EB4CEED8C}"/>
              </a:ext>
            </a:extLst>
          </p:cNvPr>
          <p:cNvSpPr txBox="1"/>
          <p:nvPr/>
        </p:nvSpPr>
        <p:spPr>
          <a:xfrm>
            <a:off x="6093229" y="1308766"/>
            <a:ext cx="1001627" cy="22159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Duration bar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04040F2-4329-4837-B67F-3033F5A05C12}"/>
              </a:ext>
            </a:extLst>
          </p:cNvPr>
          <p:cNvCxnSpPr>
            <a:cxnSpLocks/>
          </p:cNvCxnSpPr>
          <p:nvPr/>
        </p:nvCxnSpPr>
        <p:spPr>
          <a:xfrm flipV="1">
            <a:off x="7094856" y="1151742"/>
            <a:ext cx="671573" cy="267823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4427463-7188-4B1D-872B-8D93F5334FE5}"/>
              </a:ext>
            </a:extLst>
          </p:cNvPr>
          <p:cNvSpPr txBox="1"/>
          <p:nvPr/>
        </p:nvSpPr>
        <p:spPr>
          <a:xfrm>
            <a:off x="6093228" y="1711402"/>
            <a:ext cx="1001627" cy="22159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lIns="27432" tIns="18288" rIns="27432" bIns="18288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live sound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84CF8BA-BEB0-446B-8672-D74A70CC7113}"/>
              </a:ext>
            </a:extLst>
          </p:cNvPr>
          <p:cNvCxnSpPr>
            <a:cxnSpLocks/>
          </p:cNvCxnSpPr>
          <p:nvPr/>
        </p:nvCxnSpPr>
        <p:spPr>
          <a:xfrm flipV="1">
            <a:off x="7100711" y="1555301"/>
            <a:ext cx="711499" cy="2669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0482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ackOverlay">
            <a:extLst>
              <a:ext uri="{FF2B5EF4-FFF2-40B4-BE49-F238E27FC236}">
                <a16:creationId xmlns:a16="http://schemas.microsoft.com/office/drawing/2014/main" id="{3C0902D9-CCE1-4C17-B3DA-A0AD193D7B5C}"/>
              </a:ext>
            </a:extLst>
          </p:cNvPr>
          <p:cNvSpPr/>
          <p:nvPr/>
        </p:nvSpPr>
        <p:spPr>
          <a:xfrm>
            <a:off x="0" y="0"/>
            <a:ext cx="9144000" cy="60833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246" tIns="45718" rIns="91246" bIns="4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6039"/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Let’s imagine that you’re living in a hypothetical </a:t>
            </a:r>
            <a:r>
              <a:rPr lang="en-US" sz="2000" dirty="0">
                <a:solidFill>
                  <a:srgbClr val="FFC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two-floor home…</a:t>
            </a:r>
          </a:p>
        </p:txBody>
      </p:sp>
    </p:spTree>
    <p:extLst>
      <p:ext uri="{BB962C8B-B14F-4D97-AF65-F5344CB8AC3E}">
        <p14:creationId xmlns:p14="http://schemas.microsoft.com/office/powerpoint/2010/main" val="100418596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-220980" y="-30480"/>
            <a:ext cx="9509760" cy="563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404B66-2CDC-43CB-A76B-1D4F14F1C6F0}"/>
              </a:ext>
            </a:extLst>
          </p:cNvPr>
          <p:cNvSpPr/>
          <p:nvPr/>
        </p:nvSpPr>
        <p:spPr>
          <a:xfrm>
            <a:off x="-129540" y="3520440"/>
            <a:ext cx="9509760" cy="2987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54E5FC-A917-4442-8F8B-21F2A4817489}"/>
              </a:ext>
            </a:extLst>
          </p:cNvPr>
          <p:cNvSpPr/>
          <p:nvPr/>
        </p:nvSpPr>
        <p:spPr>
          <a:xfrm>
            <a:off x="739140" y="838200"/>
            <a:ext cx="1135380" cy="11201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491D58-D657-464A-B32F-68B99498B49B}"/>
              </a:ext>
            </a:extLst>
          </p:cNvPr>
          <p:cNvSpPr/>
          <p:nvPr/>
        </p:nvSpPr>
        <p:spPr>
          <a:xfrm>
            <a:off x="7018020" y="1145540"/>
            <a:ext cx="1935480" cy="11201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212BBB-56EE-4BC8-A7E5-905927365470}"/>
              </a:ext>
            </a:extLst>
          </p:cNvPr>
          <p:cNvSpPr/>
          <p:nvPr/>
        </p:nvSpPr>
        <p:spPr>
          <a:xfrm>
            <a:off x="7018020" y="2493010"/>
            <a:ext cx="1935480" cy="80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827EFC-A08C-4216-89CA-6DE62D1C0530}"/>
              </a:ext>
            </a:extLst>
          </p:cNvPr>
          <p:cNvSpPr/>
          <p:nvPr/>
        </p:nvSpPr>
        <p:spPr>
          <a:xfrm>
            <a:off x="518160" y="3805704"/>
            <a:ext cx="81076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6039"/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Segoe UI Light"/>
                <a:cs typeface="Segoe UI Light"/>
              </a:rPr>
              <a:t>And this is an </a:t>
            </a:r>
            <a:r>
              <a:rPr lang="en-US" sz="2000" dirty="0">
                <a:solidFill>
                  <a:srgbClr val="D2950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approximate floorplan 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Segoe UI Light"/>
                <a:cs typeface="Segoe UI Light"/>
              </a:rPr>
              <a:t>of your hypothetical home…</a:t>
            </a:r>
            <a:endParaRPr lang="en-US" sz="2000" dirty="0">
              <a:solidFill>
                <a:schemeClr val="bg2">
                  <a:lumMod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F38CA5-1FB0-4E14-87B1-939246BB0B8B}"/>
              </a:ext>
            </a:extLst>
          </p:cNvPr>
          <p:cNvSpPr txBox="1"/>
          <p:nvPr/>
        </p:nvSpPr>
        <p:spPr>
          <a:xfrm>
            <a:off x="105364" y="362925"/>
            <a:ext cx="1018586" cy="252377"/>
          </a:xfrm>
          <a:prstGeom prst="rect">
            <a:avLst/>
          </a:prstGeom>
          <a:noFill/>
          <a:ln>
            <a:noFill/>
          </a:ln>
        </p:spPr>
        <p:txBody>
          <a:bodyPr wrap="square" lIns="27432" tIns="18288" rIns="27432" bIns="18288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First floor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F38CA5-1FB0-4E14-87B1-939246BB0B8B}"/>
              </a:ext>
            </a:extLst>
          </p:cNvPr>
          <p:cNvSpPr txBox="1"/>
          <p:nvPr/>
        </p:nvSpPr>
        <p:spPr>
          <a:xfrm>
            <a:off x="4729751" y="364203"/>
            <a:ext cx="1319746" cy="252377"/>
          </a:xfrm>
          <a:prstGeom prst="rect">
            <a:avLst/>
          </a:prstGeom>
          <a:noFill/>
          <a:ln>
            <a:noFill/>
          </a:ln>
        </p:spPr>
        <p:txBody>
          <a:bodyPr wrap="square" lIns="27432" tIns="18288" rIns="27432" bIns="18288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Second floor</a:t>
            </a:r>
          </a:p>
        </p:txBody>
      </p:sp>
    </p:spTree>
    <p:extLst>
      <p:ext uri="{BB962C8B-B14F-4D97-AF65-F5344CB8AC3E}">
        <p14:creationId xmlns:p14="http://schemas.microsoft.com/office/powerpoint/2010/main" val="9742814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-220980" y="-30480"/>
            <a:ext cx="9509760" cy="563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404B66-2CDC-43CB-A76B-1D4F14F1C6F0}"/>
              </a:ext>
            </a:extLst>
          </p:cNvPr>
          <p:cNvSpPr/>
          <p:nvPr/>
        </p:nvSpPr>
        <p:spPr>
          <a:xfrm>
            <a:off x="-129540" y="3520440"/>
            <a:ext cx="9509760" cy="2987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54E5FC-A917-4442-8F8B-21F2A4817489}"/>
              </a:ext>
            </a:extLst>
          </p:cNvPr>
          <p:cNvSpPr/>
          <p:nvPr/>
        </p:nvSpPr>
        <p:spPr>
          <a:xfrm>
            <a:off x="741473" y="870734"/>
            <a:ext cx="1135380" cy="11201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491D58-D657-464A-B32F-68B99498B49B}"/>
              </a:ext>
            </a:extLst>
          </p:cNvPr>
          <p:cNvSpPr/>
          <p:nvPr/>
        </p:nvSpPr>
        <p:spPr>
          <a:xfrm>
            <a:off x="7018020" y="1145540"/>
            <a:ext cx="1935480" cy="11201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212BBB-56EE-4BC8-A7E5-905927365470}"/>
              </a:ext>
            </a:extLst>
          </p:cNvPr>
          <p:cNvSpPr/>
          <p:nvPr/>
        </p:nvSpPr>
        <p:spPr>
          <a:xfrm>
            <a:off x="7018020" y="2493010"/>
            <a:ext cx="1935480" cy="80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827EFC-A08C-4216-89CA-6DE62D1C0530}"/>
              </a:ext>
            </a:extLst>
          </p:cNvPr>
          <p:cNvSpPr/>
          <p:nvPr/>
        </p:nvSpPr>
        <p:spPr>
          <a:xfrm>
            <a:off x="518160" y="3805704"/>
            <a:ext cx="81076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6039"/>
            <a:r>
              <a:rPr lang="en-US" sz="2000" dirty="0">
                <a:latin typeface="Segoe UI Light"/>
                <a:cs typeface="Segoe UI Light"/>
              </a:rPr>
              <a:t>Say we </a:t>
            </a:r>
            <a:r>
              <a:rPr lang="en-US" sz="2000" dirty="0">
                <a:solidFill>
                  <a:srgbClr val="D2950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install our tablets in three rooms </a:t>
            </a:r>
            <a:r>
              <a:rPr lang="en-US" sz="2000" dirty="0">
                <a:latin typeface="Segoe UI Light"/>
                <a:cs typeface="Segoe UI Light"/>
              </a:rPr>
              <a:t>of your house. </a:t>
            </a:r>
            <a:endParaRPr lang="en-US" sz="20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F38CA5-1FB0-4E14-87B1-939246BB0B8B}"/>
              </a:ext>
            </a:extLst>
          </p:cNvPr>
          <p:cNvSpPr txBox="1"/>
          <p:nvPr/>
        </p:nvSpPr>
        <p:spPr>
          <a:xfrm>
            <a:off x="105364" y="362925"/>
            <a:ext cx="1018586" cy="252377"/>
          </a:xfrm>
          <a:prstGeom prst="rect">
            <a:avLst/>
          </a:prstGeom>
          <a:noFill/>
          <a:ln>
            <a:noFill/>
          </a:ln>
        </p:spPr>
        <p:txBody>
          <a:bodyPr wrap="square" lIns="27432" tIns="18288" rIns="27432" bIns="18288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First floor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F38CA5-1FB0-4E14-87B1-939246BB0B8B}"/>
              </a:ext>
            </a:extLst>
          </p:cNvPr>
          <p:cNvSpPr txBox="1"/>
          <p:nvPr/>
        </p:nvSpPr>
        <p:spPr>
          <a:xfrm>
            <a:off x="4729751" y="364203"/>
            <a:ext cx="1319746" cy="252377"/>
          </a:xfrm>
          <a:prstGeom prst="rect">
            <a:avLst/>
          </a:prstGeom>
          <a:noFill/>
          <a:ln>
            <a:noFill/>
          </a:ln>
        </p:spPr>
        <p:txBody>
          <a:bodyPr wrap="square" lIns="27432" tIns="18288" rIns="27432" bIns="18288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Second floor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D8ECFF3-3E99-4ED4-A29A-93E2790A83CD}"/>
              </a:ext>
            </a:extLst>
          </p:cNvPr>
          <p:cNvGrpSpPr/>
          <p:nvPr/>
        </p:nvGrpSpPr>
        <p:grpSpPr>
          <a:xfrm>
            <a:off x="1119935" y="1253216"/>
            <a:ext cx="424822" cy="332538"/>
            <a:chOff x="1123950" y="1431455"/>
            <a:chExt cx="442992" cy="447754"/>
          </a:xfrm>
        </p:grpSpPr>
        <p:pic>
          <p:nvPicPr>
            <p:cNvPr id="29" name="Picture 4" descr="Image result for tablet surface pro">
              <a:extLst>
                <a:ext uri="{FF2B5EF4-FFF2-40B4-BE49-F238E27FC236}">
                  <a16:creationId xmlns:a16="http://schemas.microsoft.com/office/drawing/2014/main" id="{E0BD8CFC-221E-40CA-8E3F-411084A08C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3950" y="1431455"/>
              <a:ext cx="442992" cy="4429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412937B-CB9D-4315-9213-E010C7118BA4}"/>
                </a:ext>
              </a:extLst>
            </p:cNvPr>
            <p:cNvSpPr/>
            <p:nvPr/>
          </p:nvSpPr>
          <p:spPr>
            <a:xfrm>
              <a:off x="1363616" y="1789006"/>
              <a:ext cx="186659" cy="902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C5D2F31-5FE2-42B6-B176-7DF520D84761}"/>
              </a:ext>
            </a:extLst>
          </p:cNvPr>
          <p:cNvSpPr txBox="1"/>
          <p:nvPr/>
        </p:nvSpPr>
        <p:spPr>
          <a:xfrm>
            <a:off x="798421" y="694283"/>
            <a:ext cx="630329" cy="221599"/>
          </a:xfrm>
          <a:prstGeom prst="rect">
            <a:avLst/>
          </a:prstGeom>
          <a:noFill/>
          <a:ln>
            <a:noFill/>
          </a:ln>
        </p:spPr>
        <p:txBody>
          <a:bodyPr wrap="square" lIns="27432" tIns="18288" rIns="27432" bIns="18288" rtlCol="0">
            <a:spAutoFit/>
          </a:bodyPr>
          <a:lstStyle/>
          <a:p>
            <a:r>
              <a:rPr lang="en-US" sz="1200" dirty="0">
                <a:solidFill>
                  <a:srgbClr val="D2950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Kitchen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9FDD276-B713-45F2-A8AF-C81458B681EE}"/>
              </a:ext>
            </a:extLst>
          </p:cNvPr>
          <p:cNvSpPr txBox="1"/>
          <p:nvPr/>
        </p:nvSpPr>
        <p:spPr>
          <a:xfrm>
            <a:off x="7052309" y="722460"/>
            <a:ext cx="1047471" cy="221599"/>
          </a:xfrm>
          <a:prstGeom prst="rect">
            <a:avLst/>
          </a:prstGeom>
          <a:noFill/>
          <a:ln>
            <a:noFill/>
          </a:ln>
        </p:spPr>
        <p:txBody>
          <a:bodyPr wrap="square" lIns="27432" tIns="18288" rIns="27432" bIns="18288" rtlCol="0">
            <a:spAutoFit/>
          </a:bodyPr>
          <a:lstStyle/>
          <a:p>
            <a:r>
              <a:rPr lang="en-US" sz="1200" dirty="0">
                <a:solidFill>
                  <a:srgbClr val="D2950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Living Room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6F059E-2D95-4944-A7B4-412AFA0771A4}"/>
              </a:ext>
            </a:extLst>
          </p:cNvPr>
          <p:cNvSpPr txBox="1"/>
          <p:nvPr/>
        </p:nvSpPr>
        <p:spPr>
          <a:xfrm>
            <a:off x="7052310" y="2445538"/>
            <a:ext cx="745798" cy="221599"/>
          </a:xfrm>
          <a:prstGeom prst="rect">
            <a:avLst/>
          </a:prstGeom>
          <a:noFill/>
          <a:ln>
            <a:noFill/>
          </a:ln>
        </p:spPr>
        <p:txBody>
          <a:bodyPr wrap="square" lIns="27432" tIns="18288" rIns="27432" bIns="18288" rtlCol="0">
            <a:spAutoFit/>
          </a:bodyPr>
          <a:lstStyle/>
          <a:p>
            <a:r>
              <a:rPr lang="en-US" sz="1200" dirty="0">
                <a:solidFill>
                  <a:srgbClr val="D2950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Bedroom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AB87136-1958-40D8-B00E-BA78BB5C6ED1}"/>
              </a:ext>
            </a:extLst>
          </p:cNvPr>
          <p:cNvGrpSpPr/>
          <p:nvPr/>
        </p:nvGrpSpPr>
        <p:grpSpPr>
          <a:xfrm>
            <a:off x="7772181" y="1303439"/>
            <a:ext cx="424822" cy="332538"/>
            <a:chOff x="1123950" y="1431455"/>
            <a:chExt cx="442992" cy="447754"/>
          </a:xfrm>
        </p:grpSpPr>
        <p:pic>
          <p:nvPicPr>
            <p:cNvPr id="38" name="Picture 4" descr="Image result for tablet surface pro">
              <a:extLst>
                <a:ext uri="{FF2B5EF4-FFF2-40B4-BE49-F238E27FC236}">
                  <a16:creationId xmlns:a16="http://schemas.microsoft.com/office/drawing/2014/main" id="{0A4EEA4C-0F4B-4EB6-88A9-3DF0EC8FE1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3950" y="1431455"/>
              <a:ext cx="442992" cy="4429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0576FA2-2194-46CF-910A-89EC1DF020F4}"/>
                </a:ext>
              </a:extLst>
            </p:cNvPr>
            <p:cNvSpPr/>
            <p:nvPr/>
          </p:nvSpPr>
          <p:spPr>
            <a:xfrm>
              <a:off x="1363616" y="1789006"/>
              <a:ext cx="186659" cy="902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5D09AEF-588C-404C-9FBA-C80BF64BDE49}"/>
              </a:ext>
            </a:extLst>
          </p:cNvPr>
          <p:cNvGrpSpPr/>
          <p:nvPr/>
        </p:nvGrpSpPr>
        <p:grpSpPr>
          <a:xfrm>
            <a:off x="7772181" y="2782873"/>
            <a:ext cx="424822" cy="332538"/>
            <a:chOff x="1123950" y="1431455"/>
            <a:chExt cx="442992" cy="447754"/>
          </a:xfrm>
        </p:grpSpPr>
        <p:pic>
          <p:nvPicPr>
            <p:cNvPr id="41" name="Picture 4" descr="Image result for tablet surface pro">
              <a:extLst>
                <a:ext uri="{FF2B5EF4-FFF2-40B4-BE49-F238E27FC236}">
                  <a16:creationId xmlns:a16="http://schemas.microsoft.com/office/drawing/2014/main" id="{D0C81071-D09D-48F0-9778-A9557D8EB6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3950" y="1431455"/>
              <a:ext cx="442992" cy="4429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3CBA0E7-A289-4F98-8CBE-23531C43644F}"/>
                </a:ext>
              </a:extLst>
            </p:cNvPr>
            <p:cNvSpPr/>
            <p:nvPr/>
          </p:nvSpPr>
          <p:spPr>
            <a:xfrm>
              <a:off x="1363616" y="1789006"/>
              <a:ext cx="186659" cy="902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08943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31" grpId="0"/>
      <p:bldP spid="32" grpId="0"/>
      <p:bldP spid="3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BlackOverlay">
            <a:extLst>
              <a:ext uri="{FF2B5EF4-FFF2-40B4-BE49-F238E27FC236}">
                <a16:creationId xmlns:a16="http://schemas.microsoft.com/office/drawing/2014/main" id="{E73F3A95-CA21-4B0C-9E1E-26FEECFFBD56}"/>
              </a:ext>
            </a:extLst>
          </p:cNvPr>
          <p:cNvSpPr/>
          <p:nvPr/>
        </p:nvSpPr>
        <p:spPr>
          <a:xfrm>
            <a:off x="0" y="0"/>
            <a:ext cx="9144000" cy="6083300"/>
          </a:xfrm>
          <a:prstGeom prst="rect">
            <a:avLst/>
          </a:prstGeom>
          <a:solidFill>
            <a:schemeClr val="tx1">
              <a:alpha val="8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246" tIns="45718" rIns="91246" bIns="4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6039"/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Then our sound awareness system will look something like this….</a:t>
            </a:r>
          </a:p>
        </p:txBody>
      </p:sp>
    </p:spTree>
    <p:extLst>
      <p:ext uri="{BB962C8B-B14F-4D97-AF65-F5344CB8AC3E}">
        <p14:creationId xmlns:p14="http://schemas.microsoft.com/office/powerpoint/2010/main" val="19868824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000" end="784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72765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BlackOverlay">
            <a:extLst>
              <a:ext uri="{FF2B5EF4-FFF2-40B4-BE49-F238E27FC236}">
                <a16:creationId xmlns:a16="http://schemas.microsoft.com/office/drawing/2014/main" id="{E73F3A95-CA21-4B0C-9E1E-26FEECFFBD56}"/>
              </a:ext>
            </a:extLst>
          </p:cNvPr>
          <p:cNvSpPr/>
          <p:nvPr/>
        </p:nvSpPr>
        <p:spPr>
          <a:xfrm>
            <a:off x="0" y="0"/>
            <a:ext cx="9144000" cy="6083300"/>
          </a:xfrm>
          <a:prstGeom prst="rect">
            <a:avLst/>
          </a:prstGeom>
          <a:solidFill>
            <a:schemeClr val="tx1">
              <a:alpha val="8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246" tIns="45718" rIns="91246" bIns="4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60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prstClr val="white"/>
                </a:solidFill>
                <a:latin typeface="Segoe UI Light"/>
                <a:cs typeface="Segoe UI Light"/>
              </a:rPr>
              <a:t>Now, l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Segoe UI Light"/>
              </a:rPr>
              <a:t>et’s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Segoe UI Light"/>
              </a:rPr>
              <a:t> go through each element of the system.</a:t>
            </a:r>
          </a:p>
        </p:txBody>
      </p:sp>
    </p:spTree>
    <p:extLst>
      <p:ext uri="{BB962C8B-B14F-4D97-AF65-F5344CB8AC3E}">
        <p14:creationId xmlns:p14="http://schemas.microsoft.com/office/powerpoint/2010/main" val="10095004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9-03-20 18-06-56-907">
            <a:hlinkClick r:id="" action="ppaction://media"/>
            <a:extLst>
              <a:ext uri="{FF2B5EF4-FFF2-40B4-BE49-F238E27FC236}">
                <a16:creationId xmlns:a16="http://schemas.microsoft.com/office/drawing/2014/main" id="{15C28C81-548B-45A4-904C-9CDBF663C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083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212DFE-270D-4117-9A71-9B2C03C91C30}"/>
              </a:ext>
            </a:extLst>
          </p:cNvPr>
          <p:cNvSpPr/>
          <p:nvPr/>
        </p:nvSpPr>
        <p:spPr>
          <a:xfrm>
            <a:off x="2506980" y="-30480"/>
            <a:ext cx="39700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F2818-B7C2-431C-91E5-69A4DD814F91}"/>
              </a:ext>
            </a:extLst>
          </p:cNvPr>
          <p:cNvSpPr/>
          <p:nvPr/>
        </p:nvSpPr>
        <p:spPr>
          <a:xfrm>
            <a:off x="-384810" y="6029960"/>
            <a:ext cx="991362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1247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</TotalTime>
  <Words>454</Words>
  <Application>Microsoft Office PowerPoint</Application>
  <PresentationFormat>Custom</PresentationFormat>
  <Paragraphs>52</Paragraphs>
  <Slides>25</Slides>
  <Notes>0</Notes>
  <HiddenSlides>0</HiddenSlides>
  <MMClips>20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Segoe UI</vt:lpstr>
      <vt:lpstr>Segoe UI Light</vt:lpstr>
      <vt:lpstr>Segoe UI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Dhruv Jain</dc:creator>
  <cp:lastModifiedBy>Dhruv Jain</cp:lastModifiedBy>
  <cp:revision>38</cp:revision>
  <dcterms:created xsi:type="dcterms:W3CDTF">2019-03-18T17:29:35Z</dcterms:created>
  <dcterms:modified xsi:type="dcterms:W3CDTF">2019-03-23T18:00:41Z</dcterms:modified>
</cp:coreProperties>
</file>

<file path=docProps/thumbnail.jpeg>
</file>